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307" r:id="rId3"/>
  </p:sldIdLst>
  <p:sldSz cx="9144000" cy="5143500" type="screen16x9"/>
  <p:notesSz cx="69977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11" d="100"/>
          <a:sy n="111" d="100"/>
        </p:scale>
        <p:origin x="-28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90" y="-96"/>
      </p:cViewPr>
      <p:guideLst>
        <p:guide orient="horz" pos="2928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38DB4-8C2A-4F7E-93E8-5DDE567088F2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988" y="8829675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F584B-E6AD-42F0-B251-74D93022ED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4389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820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4820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FEBFD108-89A5-4F2F-9DD8-DBDAF86E9BF6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15790"/>
            <a:ext cx="5598160" cy="4183380"/>
          </a:xfrm>
          <a:prstGeom prst="rect">
            <a:avLst/>
          </a:prstGeom>
        </p:spPr>
        <p:txBody>
          <a:bodyPr vert="horz" lIns="93104" tIns="46552" rIns="93104" bIns="4655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2337" cy="464820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29967"/>
            <a:ext cx="3032337" cy="464820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43251C95-AC62-4DB3-B26E-AEFEF8D7D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1906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D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735116"/>
            <a:ext cx="9144000" cy="4083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10" name="Picture 22" descr="LN_NEW LOGO RED.eps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7800" y="4820841"/>
            <a:ext cx="14224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3F13-A2C1-491B-A50C-B1C908DF7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D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735116"/>
            <a:ext cx="9144000" cy="4083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10" name="Picture 22" descr="LN_NEW LOGO RED.eps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7800" y="4820841"/>
            <a:ext cx="14224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Slide Number Placeholder 7"/>
          <p:cNvSpPr txBox="1">
            <a:spLocks/>
          </p:cNvSpPr>
          <p:nvPr userDrawn="1"/>
        </p:nvSpPr>
        <p:spPr>
          <a:xfrm>
            <a:off x="5867400" y="4869657"/>
            <a:ext cx="3276600" cy="27384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HPCCPresentationDeckANALYST6-1-2011   Page  </a:t>
            </a:r>
            <a:fld id="{DDDB16B6-24E0-4FD0-A673-C1D1C2A71431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3F13-A2C1-491B-A50C-B1C908DF7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3F13-A2C1-491B-A50C-B1C908DF7B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D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735116"/>
            <a:ext cx="9144000" cy="4083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10" name="Picture 22" descr="LN_NEW LOGO RED.eps"/>
          <p:cNvPicPr>
            <a:picLocks noChangeAspect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177800" y="4820841"/>
            <a:ext cx="14224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12E5E-08D2-4598-AF17-A7005ACA5F9B}" type="datetimeFigureOut">
              <a:rPr lang="en-US" smtClean="0"/>
              <a:pPr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3F13-A2C1-491B-A50C-B1C908DF7B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D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735116"/>
            <a:ext cx="9144000" cy="4083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10" name="Picture 22" descr="LN_NEW LOGO RED.eps"/>
          <p:cNvPicPr>
            <a:picLocks noChangeAspect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177800" y="4820841"/>
            <a:ext cx="14224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Slide Number Placeholder 7"/>
          <p:cNvSpPr txBox="1">
            <a:spLocks/>
          </p:cNvSpPr>
          <p:nvPr userDrawn="1"/>
        </p:nvSpPr>
        <p:spPr>
          <a:xfrm>
            <a:off x="5943600" y="4869657"/>
            <a:ext cx="3200400" cy="27384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HPCCPresentationDeckANALYST9-8-2011v1 Page  </a:t>
            </a:r>
            <a:fld id="{DDDB16B6-24E0-4FD0-A673-C1D1C2A71431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pccsystem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228600" y="771144"/>
            <a:ext cx="8610600" cy="3781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HPCC Systems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indent="-342900"/>
            <a:r>
              <a:rPr lang="en-US" sz="2000" b="1" dirty="0" smtClean="0"/>
              <a:t>Part of LexisNexis Risk Solutions, a multi-billion dollar company that has been in the “Big Data” space for 15 years</a:t>
            </a:r>
          </a:p>
          <a:p>
            <a:pPr lvl="1" indent="-342900"/>
            <a:r>
              <a:rPr lang="en-US" sz="2000" b="1" dirty="0" smtClean="0"/>
              <a:t>Proven, Enterprise-Ready</a:t>
            </a:r>
            <a:r>
              <a:rPr lang="en-US" sz="2000" b="1" dirty="0"/>
              <a:t> </a:t>
            </a:r>
            <a:r>
              <a:rPr lang="en-US" sz="2000" b="1" dirty="0" smtClean="0"/>
              <a:t>“Big Data” Analytics processing platform. It is now </a:t>
            </a:r>
            <a:r>
              <a:rPr lang="en-US" sz="2000" b="1" i="1" dirty="0" smtClean="0"/>
              <a:t>Open Source</a:t>
            </a:r>
            <a:endParaRPr lang="en-US" sz="2000" b="1" dirty="0" smtClean="0"/>
          </a:p>
          <a:p>
            <a:pPr lvl="1" indent="-342900"/>
            <a:r>
              <a:rPr lang="en-US" sz="2000" b="1" dirty="0" smtClean="0"/>
              <a:t>The HPCC Systems Platform: Advanced ETL engine (Thor) and a Big Data delivery system (Roxie) all using the </a:t>
            </a:r>
            <a:r>
              <a:rPr lang="en-US" sz="2000" b="1" i="1" dirty="0" smtClean="0"/>
              <a:t>data centric </a:t>
            </a:r>
            <a:r>
              <a:rPr lang="en-US" sz="2000" b="1" dirty="0" smtClean="0"/>
              <a:t>ECL language</a:t>
            </a:r>
          </a:p>
          <a:p>
            <a:pPr lvl="1" indent="-342900"/>
            <a:r>
              <a:rPr lang="en-US" sz="2000" b="1" dirty="0" smtClean="0"/>
              <a:t>We </a:t>
            </a:r>
            <a:r>
              <a:rPr lang="en-US" sz="2000" b="1" smtClean="0"/>
              <a:t>are </a:t>
            </a:r>
            <a:r>
              <a:rPr lang="en-US" sz="2000" b="1" smtClean="0"/>
              <a:t>the “BFC”</a:t>
            </a:r>
            <a:r>
              <a:rPr lang="en-US" sz="2000" b="1" smtClean="0"/>
              <a:t> </a:t>
            </a:r>
            <a:r>
              <a:rPr lang="en-US" sz="2000" b="1" dirty="0" smtClean="0"/>
              <a:t>alternative to Hadoop</a:t>
            </a:r>
          </a:p>
          <a:p>
            <a:pPr lvl="1" indent="-342900"/>
            <a:r>
              <a:rPr lang="en-US" sz="2000" b="1" dirty="0" smtClean="0"/>
              <a:t>Join us on Wednesday at 9a.m. in the Imperial-Julliard Room to hear how we found health care fraud from a customers Big Data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Visit us at </a:t>
            </a:r>
            <a:r>
              <a:rPr lang="en-US" sz="2400" b="1" dirty="0" smtClean="0">
                <a:solidFill>
                  <a:srgbClr val="FF0000"/>
                </a:solidFill>
                <a:hlinkClick r:id="rId2"/>
              </a:rPr>
              <a:t>http://hpccsystems.com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6858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HPCC Systems for Big Data Analytics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2339</TotalTime>
  <Words>113</Words>
  <Application>Microsoft Office PowerPoint</Application>
  <PresentationFormat>On-screen Show (16:9)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1_Office Theme</vt:lpstr>
      <vt:lpstr>HPCC Systems for Big Data Analytics</vt:lpstr>
    </vt:vector>
  </TitlesOfParts>
  <Company>ChoicePoint,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Kristina Grammatico</dc:creator>
  <cp:lastModifiedBy>Kristina Grammatico</cp:lastModifiedBy>
  <cp:revision>201</cp:revision>
  <dcterms:created xsi:type="dcterms:W3CDTF">2011-03-22T14:46:19Z</dcterms:created>
  <dcterms:modified xsi:type="dcterms:W3CDTF">2011-09-20T00:48:27Z</dcterms:modified>
</cp:coreProperties>
</file>